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5" r:id="rId2"/>
    <p:sldId id="286" r:id="rId3"/>
    <p:sldId id="287" r:id="rId4"/>
    <p:sldId id="288" r:id="rId5"/>
    <p:sldId id="290" r:id="rId6"/>
    <p:sldId id="291" r:id="rId7"/>
    <p:sldId id="292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7" r:id="rId24"/>
    <p:sldId id="278" r:id="rId25"/>
    <p:sldId id="279" r:id="rId26"/>
    <p:sldId id="280" r:id="rId27"/>
    <p:sldId id="283" r:id="rId28"/>
    <p:sldId id="284" r:id="rId29"/>
  </p:sldIdLst>
  <p:sldSz cx="12193588" cy="6858000"/>
  <p:notesSz cx="7559675" cy="10691813"/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286"/>
            <p14:sldId id="287"/>
            <p14:sldId id="288"/>
            <p14:sldId id="290"/>
            <p14:sldId id="291"/>
            <p14:sldId id="292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Weitere Folien" id="{DB60F583-B12D-4121-8BAE-4EFC26CACC81}">
          <p14:sldIdLst>
            <p14:sldId id="268"/>
            <p14:sldId id="269"/>
            <p14:sldId id="270"/>
            <p14:sldId id="277"/>
            <p14:sldId id="278"/>
            <p14:sldId id="279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94660"/>
  </p:normalViewPr>
  <p:slideViewPr>
    <p:cSldViewPr snapToGrid="0" snapToObjects="1" showGuides="1">
      <p:cViewPr varScale="1">
        <p:scale>
          <a:sx n="104" d="100"/>
          <a:sy n="104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‹Nr.›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4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Working </a:t>
            </a:r>
            <a:r>
              <a:rPr lang="de-DE" kern="0" dirty="0" err="1">
                <a:solidFill>
                  <a:schemeClr val="bg1"/>
                </a:solidFill>
              </a:rPr>
              <a:t>with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legacy</a:t>
            </a:r>
            <a:r>
              <a:rPr lang="de-DE" kern="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Erkennen, Sicherheitsnetz einbauen, und Verbessern</a:t>
            </a:r>
          </a:p>
        </p:txBody>
      </p:sp>
    </p:spTree>
    <p:extLst>
      <p:ext uri="{BB962C8B-B14F-4D97-AF65-F5344CB8AC3E}">
        <p14:creationId xmlns:p14="http://schemas.microsoft.com/office/powerpoint/2010/main" val="146874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1368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 Abgeschieden wohnen sie in Buchstabhausen an der Küste des Semantik. </a:t>
            </a:r>
            <a:br>
              <a:rPr lang="de-DE" dirty="0"/>
            </a:br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Abgeschieden wohnen sie in Buchstabhausen an der Küste des Semantik, </a:t>
            </a:r>
            <a:br>
              <a:rPr lang="de-DE" dirty="0"/>
            </a:br>
            <a:r>
              <a:rPr lang="de-DE" dirty="0"/>
              <a:t>eines großen Sprachozeans. 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FOLIE MIT ZWEI HEADLINES.</a:t>
            </a:r>
          </a:p>
        </p:txBody>
      </p:sp>
    </p:spTree>
    <p:extLst>
      <p:ext uri="{BB962C8B-B14F-4D97-AF65-F5344CB8AC3E}">
        <p14:creationId xmlns:p14="http://schemas.microsoft.com/office/powerpoint/2010/main" val="665538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8084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288296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64E09B1-E192-4AD1-9AD7-E17913C54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2">
              <a:alpha val="32000"/>
            </a:schemeClr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 UND HEADLINE</a:t>
            </a:r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135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WICHTIGEM KASTEN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415359"/>
          </a:xfrm>
        </p:spPr>
        <p:txBody>
          <a:bodyPr/>
          <a:lstStyle/>
          <a:p>
            <a:pPr lvl="0"/>
            <a:r>
              <a:rPr lang="de-DE" dirty="0"/>
              <a:t>Weit vorne</a:t>
            </a:r>
          </a:p>
          <a:p>
            <a:pPr lvl="0"/>
            <a:r>
              <a:rPr lang="de-DE" dirty="0"/>
              <a:t>die Wortberge</a:t>
            </a:r>
          </a:p>
          <a:p>
            <a:pPr lvl="0"/>
            <a:r>
              <a:rPr lang="de-DE" dirty="0"/>
              <a:t>in alle Länder</a:t>
            </a:r>
          </a:p>
          <a:p>
            <a:pPr lvl="0"/>
            <a:r>
              <a:rPr lang="de-DE" dirty="0"/>
              <a:t>purzeln die </a:t>
            </a:r>
            <a:r>
              <a:rPr lang="de-DE" dirty="0" err="1"/>
              <a:t>Vokalien</a:t>
            </a:r>
            <a:endParaRPr lang="de-DE" dirty="0"/>
          </a:p>
          <a:p>
            <a:pPr lvl="0"/>
            <a:r>
              <a:rPr lang="de-DE" dirty="0"/>
              <a:t>und lieben Blindtexte </a:t>
            </a:r>
          </a:p>
        </p:txBody>
      </p:sp>
    </p:spTree>
    <p:extLst>
      <p:ext uri="{BB962C8B-B14F-4D97-AF65-F5344CB8AC3E}">
        <p14:creationId xmlns:p14="http://schemas.microsoft.com/office/powerpoint/2010/main" val="420195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C1B2466-95F9-4851-8A01-A8B2F18E31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0144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8E66A55-5F2C-4277-85E6-7507ED40E5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76DEF1-4DA8-4095-95B9-B6DDC95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 UND STÖRER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DB1E67-1BFA-44F5-81A7-FB5BB25070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5B8B89-5FB9-4210-A16D-1911D4F09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/>
          <a:p>
            <a:pPr lvl="0"/>
            <a:r>
              <a:rPr lang="de-DE" dirty="0"/>
              <a:t>Weit hinten, hinter den Wortbergen, </a:t>
            </a:r>
            <a:br>
              <a:rPr lang="de-DE" dirty="0"/>
            </a:br>
            <a:r>
              <a:rPr lang="de-DE" dirty="0"/>
              <a:t>fern der Länder </a:t>
            </a:r>
            <a:r>
              <a:rPr lang="de-DE" dirty="0" err="1"/>
              <a:t>Vokalien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Eines Tages aber beschloss eine kleine Zeile Blindtext …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5CC043-FD62-4F4E-9C2D-10C9DF93D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778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531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de-DE" dirty="0"/>
              <a:t>@</a:t>
            </a:r>
            <a:r>
              <a:rPr lang="de-DE" dirty="0" err="1"/>
              <a:t>Override</a:t>
            </a:r>
            <a:endParaRPr lang="de-DE" dirty="0"/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/>
              <a:t>update(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{</a:t>
            </a:r>
          </a:p>
          <a:p>
            <a:pPr lvl="0"/>
            <a:r>
              <a:rPr lang="de-DE" b="1" dirty="0">
                <a:solidFill>
                  <a:srgbClr val="010180"/>
                </a:solidFill>
              </a:rPr>
              <a:t>    </a:t>
            </a:r>
            <a:r>
              <a:rPr lang="de-DE" b="1" dirty="0" err="1">
                <a:solidFill>
                  <a:srgbClr val="010180"/>
                </a:solidFill>
              </a:rPr>
              <a:t>if</a:t>
            </a:r>
            <a:r>
              <a:rPr lang="de-DE" dirty="0"/>
              <a:t>(</a:t>
            </a:r>
            <a:r>
              <a:rPr lang="de-DE" b="1" dirty="0" err="1">
                <a:solidFill>
                  <a:srgbClr val="010180"/>
                </a:solidFill>
              </a:rPr>
              <a:t>this.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/>
              <a:t> == </a:t>
            </a:r>
            <a:r>
              <a:rPr lang="de-DE" dirty="0" err="1"/>
              <a:t>subject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			</a:t>
            </a:r>
            <a:r>
              <a:rPr lang="de-DE" dirty="0" err="1"/>
              <a:t>show</a:t>
            </a:r>
            <a:r>
              <a:rPr lang="de-DE" dirty="0"/>
              <a:t>();}</a:t>
            </a:r>
          </a:p>
          <a:p>
            <a:pPr lvl="0"/>
            <a:endParaRPr lang="de-DE" b="1" dirty="0">
              <a:solidFill>
                <a:srgbClr val="010180"/>
              </a:solidFill>
            </a:endParaRPr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 err="1"/>
              <a:t>show</a:t>
            </a:r>
            <a:r>
              <a:rPr lang="de-DE" dirty="0"/>
              <a:t>(){</a:t>
            </a:r>
          </a:p>
          <a:p>
            <a:pPr lvl="0"/>
            <a:r>
              <a:rPr lang="de-DE" dirty="0"/>
              <a:t>	String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 err="1"/>
              <a:t>.getData</a:t>
            </a:r>
            <a:r>
              <a:rPr lang="de-DE" dirty="0"/>
              <a:t>();    	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received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"======================="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"New 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: " +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+ "</a:t>
            </a:r>
            <a:r>
              <a:rPr lang="de-DE" b="1" dirty="0">
                <a:solidFill>
                  <a:srgbClr val="010180"/>
                </a:solidFill>
              </a:rPr>
              <a:t>\n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115102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01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GANZ HELLER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C3F87F-54AE-44E2-AB1D-AE0208D3B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00664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CF2F02F-2CA0-4A0B-A9DC-2D6ABAD9E7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8150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FFD9D31-7BDA-4BD4-B135-1C858AD881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A2CA632-9494-407B-9CB5-A282992ED8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23963"/>
            <a:ext cx="12193588" cy="27400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803F8C-6E06-4B15-AAD2-09250D49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EFDC59-E357-46BB-B387-1374F106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C53520-652B-4F50-9FF9-8F5F9F824B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2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28947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Interpunktion.</a:t>
            </a:r>
          </a:p>
          <a:p>
            <a:pPr lvl="0"/>
            <a:endParaRPr lang="de-DE" dirty="0"/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583318-BDA7-4F3B-8FE0-B702F1927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69441"/>
          </a:xfrm>
        </p:spPr>
        <p:txBody>
          <a:bodyPr/>
          <a:lstStyle/>
          <a:p>
            <a:pPr lvl="0"/>
            <a:r>
              <a:rPr lang="de-DE" dirty="0"/>
              <a:t>Was brauche ich damit ich code verbessern kann?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Denke zurück als du in einem Code eine Erweiterung implementieren solltest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erleichtert?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erschwert?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Sprich mit deinem Partner über diese konkrete Situation</a:t>
            </a:r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DD05E0-6FB6-4F38-83F1-B93B4318955B}"/>
              </a:ext>
            </a:extLst>
          </p:cNvPr>
          <p:cNvSpPr/>
          <p:nvPr/>
        </p:nvSpPr>
        <p:spPr>
          <a:xfrm>
            <a:off x="8811490" y="286328"/>
            <a:ext cx="3179965" cy="64654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Übung: Pair-Share</a:t>
            </a:r>
          </a:p>
        </p:txBody>
      </p:sp>
    </p:spTree>
    <p:extLst>
      <p:ext uri="{BB962C8B-B14F-4D97-AF65-F5344CB8AC3E}">
        <p14:creationId xmlns:p14="http://schemas.microsoft.com/office/powerpoint/2010/main" val="157057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8772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CC87A1-D845-4ED0-A207-15D69AD058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3" y="3033713"/>
            <a:ext cx="5112545" cy="3095624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F130903-B9C4-4446-936B-3426A23B1ED8}"/>
              </a:ext>
            </a:extLst>
          </p:cNvPr>
          <p:cNvGrpSpPr/>
          <p:nvPr/>
        </p:nvGrpSpPr>
        <p:grpSpPr>
          <a:xfrm>
            <a:off x="947738" y="1946734"/>
            <a:ext cx="5149055" cy="3072359"/>
            <a:chOff x="1493520" y="3209379"/>
            <a:chExt cx="4755674" cy="3072359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D5F1A82-A5F7-4B2F-ADE4-641B8D7569D2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0A3A68F3-331F-48BE-8F58-553DE9BCCDDD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9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36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B1089D6-FC1D-4308-A219-FC37C390DA5F}"/>
              </a:ext>
            </a:extLst>
          </p:cNvPr>
          <p:cNvGrpSpPr/>
          <p:nvPr/>
        </p:nvGrpSpPr>
        <p:grpSpPr>
          <a:xfrm>
            <a:off x="1341120" y="3056979"/>
            <a:ext cx="4755674" cy="3072359"/>
            <a:chOff x="1493520" y="3209379"/>
            <a:chExt cx="4755674" cy="3072359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0398E6F7-648D-4D29-A34E-DB29DD05A168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EBD88B2C-0EB1-49E2-B1EC-1712278CA660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62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2993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F243D0-5CD3-473A-B9EA-448F4C5C1A00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3BFB58-270A-423B-BCF0-A0B2C45AE93D}"/>
              </a:ext>
            </a:extLst>
          </p:cNvPr>
          <p:cNvSpPr/>
          <p:nvPr/>
        </p:nvSpPr>
        <p:spPr>
          <a:xfrm rot="10800000">
            <a:off x="5340236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C3A86C3-B41B-4C49-8704-4D76A3C938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99577" y="2675396"/>
            <a:ext cx="5112543" cy="2750044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3689925-3C9A-4235-872D-4969DA02E52F}"/>
              </a:ext>
            </a:extLst>
          </p:cNvPr>
          <p:cNvGrpSpPr/>
          <p:nvPr/>
        </p:nvGrpSpPr>
        <p:grpSpPr>
          <a:xfrm>
            <a:off x="7563960" y="3392259"/>
            <a:ext cx="3640659" cy="3072359"/>
            <a:chOff x="1493520" y="3209379"/>
            <a:chExt cx="4755674" cy="307235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25CE7AE-4B4B-45EA-AE8F-EC3A2A05919F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A8A16760-903C-494B-8D6E-4487B4078E33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530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0265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73202C-0E85-4461-8353-035947C9FDF7}"/>
              </a:ext>
            </a:extLst>
          </p:cNvPr>
          <p:cNvSpPr/>
          <p:nvPr/>
        </p:nvSpPr>
        <p:spPr>
          <a:xfrm>
            <a:off x="8985613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5FAB797-B87C-4848-853A-589D763E82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47738" y="1946732"/>
            <a:ext cx="7307262" cy="418260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1B63F71-11D1-4178-9433-39E45811DA8F}"/>
              </a:ext>
            </a:extLst>
          </p:cNvPr>
          <p:cNvSpPr txBox="1">
            <a:spLocks/>
          </p:cNvSpPr>
          <p:nvPr/>
        </p:nvSpPr>
        <p:spPr>
          <a:xfrm>
            <a:off x="9763761" y="5039360"/>
            <a:ext cx="1445578" cy="10899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R="0" indent="0" defTabSz="720725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b="0" i="0" u="none" strike="noStrike" baseline="0">
                <a:ln>
                  <a:noFill/>
                </a:ln>
                <a:latin typeface="Arial" pitchFamily="18"/>
                <a:cs typeface="Arial" pitchFamily="18"/>
              </a:defRPr>
            </a:lvl1pPr>
            <a:lvl2pPr marL="1793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2pPr>
            <a:lvl3pPr marL="3571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3pPr>
            <a:lvl4pPr marL="5365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4pPr>
            <a:lvl5pPr marL="7143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Roter Apfel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F2DC7D7F-3328-4D0B-AB3D-B8AC30E2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16635AE-0BE4-418F-A6F5-FF509ADF643C}"/>
              </a:ext>
            </a:extLst>
          </p:cNvPr>
          <p:cNvSpPr txBox="1">
            <a:spLocks/>
          </p:cNvSpPr>
          <p:nvPr/>
        </p:nvSpPr>
        <p:spPr>
          <a:xfrm>
            <a:off x="9763761" y="3614921"/>
            <a:ext cx="1482090" cy="115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R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latin typeface="Arial" pitchFamily="18"/>
                <a:cs typeface="Arial" pitchFamily="18"/>
              </a:defRPr>
            </a:lvl1pPr>
          </a:lstStyle>
          <a:p>
            <a:r>
              <a:rPr lang="de-DE" dirty="0"/>
              <a:t>Apfel </a:t>
            </a:r>
            <a:br>
              <a:rPr lang="de-DE" dirty="0"/>
            </a:br>
            <a:r>
              <a:rPr lang="de-DE" dirty="0"/>
              <a:t>ist Gesund!</a:t>
            </a:r>
          </a:p>
        </p:txBody>
      </p:sp>
    </p:spTree>
    <p:extLst>
      <p:ext uri="{BB962C8B-B14F-4D97-AF65-F5344CB8AC3E}">
        <p14:creationId xmlns:p14="http://schemas.microsoft.com/office/powerpoint/2010/main" val="1982687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1513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1105E8-5E28-4021-9BBD-1F579DB7F8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31A1A-4944-4E71-A4E8-DF91D488460E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7C5187-09E5-41F1-ACD6-FE83295297E6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E84164-0D6F-499B-AE8D-C30748EA9EB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F149DC-631F-44B9-9CB7-50E9806E96BF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07145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566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8D66839-84EB-4FA9-B0BA-6D2926A51D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2B6F72-64A9-421B-BC49-3EED06B3A21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AF5509-C49E-4A23-AB4E-0D6AA950F145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5AF6F6-33AD-48B3-B3C9-9B30676473F9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B1980-DBE2-497F-85DF-0B03765DE0C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081BE7-243D-438B-A9DE-50C4876E770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E16904-D2AF-4311-8793-0D4B469E8308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1BF106-8E7C-4053-A9E4-C8DEC355F04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C37E2-BD9B-4F96-931B-66949BC46F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C54DE-29E7-481E-85FA-14B567FBB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4AC89-4865-4EA0-8176-5C9597C07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34857D-D1F2-4981-99C3-F048BF40D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D626A03-DC9E-4E6D-BAC1-408CC6418882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F3B491-2AED-47B2-981D-E6EBD59A93AB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2474365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49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2509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2643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EDFEE73-8DD0-4A87-B8FD-808787B260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95696-766C-4C27-8EF3-F70372EA357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B9E31A-2C94-4A87-961C-E11E132B2E8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376569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9196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Picture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C20A542-C62A-4A84-87CB-9BE31A9EEF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E41F24-F405-4D85-8264-3A272F689EC3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608DE-33D3-4A9E-AB48-3ADB9FC39DD8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5ABBA4-5892-4E82-A690-6C0ECAFE45D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B0D2DC-17B5-4FE7-BA8F-96249124F7E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5439910-636D-4A38-8388-3E64EF5E6E7A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DE7A86D-238E-4B27-9ACD-CC11ACF880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13779E2-E355-4DCE-97BC-E42AB70D98F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3B2561-B43C-4865-BC08-2392A3AEC8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7A60D5D-6331-4DCA-A756-322CF94ED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87818B-F7E4-47ED-8299-3E0F58CEB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F59ED86-B10F-4717-BC15-0AF77F017BFF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0CA0C7-5105-47F5-9205-A0792F94E69D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104049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Sicherheitsnetz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Fähigkeit Veränderungen durchzuführen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Beurteilungsfähigkeit ob etwas besser oder schlechter geworden ist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Wie muss ein Sicherheitsnetz aussehen, welches bei Legacy Code „Sicherheit“ bieten kann?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Sicherheitsnetz in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Unit-test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25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Zur Erinnerung – ein einfacher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TicketMachineTest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noDiscountLessThan10Visits()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given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LocalDate.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(1970, 5, 22));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.setNumberOfVisits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createTicketMachine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when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.displayTicketPrice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"DISCOUNT"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then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"please pay 10,00"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194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Sicherheitsnetz in komplexen </a:t>
            </a:r>
            <a:r>
              <a:rPr lang="de-DE" dirty="0" err="1">
                <a:solidFill>
                  <a:schemeClr val="bg2"/>
                </a:solidFill>
              </a:rPr>
              <a:t>legacy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systemen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Legacy System kennzeichnen sich häufig durch fehlende oder zu wenig Tests aus.</a:t>
            </a:r>
          </a:p>
          <a:p>
            <a:pPr lvl="0"/>
            <a:r>
              <a:rPr lang="de-DE" dirty="0"/>
              <a:t>Gleichzeitig eine hohe Komplexität.</a:t>
            </a:r>
          </a:p>
          <a:p>
            <a:pPr lvl="0"/>
            <a:r>
              <a:rPr lang="de-DE" dirty="0"/>
              <a:t>Gleichzeitig ein komplexes Softwaredesign, welches das Erstellen von Tests nicht begünstigt.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Der </a:t>
            </a:r>
            <a:r>
              <a:rPr lang="de-DE" b="1" dirty="0">
                <a:solidFill>
                  <a:schemeClr val="accent6"/>
                </a:solidFill>
              </a:rPr>
              <a:t>Golden Master</a:t>
            </a:r>
            <a:r>
              <a:rPr lang="de-DE" b="1" dirty="0"/>
              <a:t> Ansatz bietet eine Möglichkeit ein Sicherheitsnetz einzuziehen.</a:t>
            </a:r>
          </a:p>
        </p:txBody>
      </p:sp>
    </p:spTree>
    <p:extLst>
      <p:ext uri="{BB962C8B-B14F-4D97-AF65-F5344CB8AC3E}">
        <p14:creationId xmlns:p14="http://schemas.microsoft.com/office/powerpoint/2010/main" val="171834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de-DE" dirty="0"/>
              <a:t>Jede Interaktion mit externen System wird sehr detailliert protokolliert.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Gegen dieses Protokoll (=Golden Master) wird kontinuierlich getestet.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Falls der Test okay ist, ist man sicher, dass die Applikation immer noch korrekt ist. </a:t>
            </a:r>
            <a:br>
              <a:rPr lang="de-DE" dirty="0"/>
            </a:br>
            <a:r>
              <a:rPr lang="de-DE" dirty="0"/>
              <a:t>Relativ zu vor den Änderungen</a:t>
            </a:r>
          </a:p>
          <a:p>
            <a:pPr lvl="0"/>
            <a:r>
              <a:rPr lang="de-DE" dirty="0">
                <a:sym typeface="Wingdings" panose="05000000000000000000" pitchFamily="2" charset="2"/>
              </a:rPr>
              <a:t> = Sicherheitsnetz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3136069"/>
          </a:xfrm>
        </p:spPr>
        <p:txBody>
          <a:bodyPr/>
          <a:lstStyle/>
          <a:p>
            <a:pPr lvl="0"/>
            <a:r>
              <a:rPr lang="de-DE" dirty="0"/>
              <a:t>Konsolenausgabe</a:t>
            </a:r>
          </a:p>
          <a:p>
            <a:pPr lvl="0"/>
            <a:r>
              <a:rPr lang="de-DE" dirty="0"/>
              <a:t>Aufrufe über das Netzwerk</a:t>
            </a:r>
          </a:p>
          <a:p>
            <a:pPr lvl="0"/>
            <a:r>
              <a:rPr lang="de-DE" dirty="0"/>
              <a:t>Aufrufe (und Änderungen) auf der Datenbank</a:t>
            </a:r>
          </a:p>
          <a:p>
            <a:pPr lvl="0"/>
            <a:r>
              <a:rPr lang="de-DE" dirty="0"/>
              <a:t>Systemprotokolldateien</a:t>
            </a:r>
          </a:p>
          <a:p>
            <a:pPr lvl="0"/>
            <a:r>
              <a:rPr lang="de-DE" dirty="0"/>
              <a:t>Geldtransferanweisungen</a:t>
            </a:r>
          </a:p>
          <a:p>
            <a:pPr lvl="0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241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Einfacher Golden </a:t>
            </a:r>
            <a:r>
              <a:rPr lang="de-DE" dirty="0" err="1"/>
              <a:t>master</a:t>
            </a:r>
            <a:r>
              <a:rPr lang="de-DE" dirty="0"/>
              <a:t> – Fizz Buzz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FizzBuzz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++, System.</a:t>
            </a:r>
            <a:r>
              <a:rPr lang="nn-NO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 == 0 ||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 == 0 ?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"fizz"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+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"buzz"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2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FizzBuzz's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endParaRPr lang="en-US" sz="12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.\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\golden-master-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fizzbuzz</a:t>
            </a:r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2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974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/>
              <a:t>TITEL HEADLINE VERSAL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779566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1kQEejTyEMAO3Re6Rzk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Xv2CfPmN8Y3mYBMopWn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Microsoft Office PowerPoint</Application>
  <PresentationFormat>Benutzerdefiniert</PresentationFormat>
  <Paragraphs>160</Paragraphs>
  <Slides>28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Symbol</vt:lpstr>
      <vt:lpstr>Times New Roman</vt:lpstr>
      <vt:lpstr>2019 @ CAM Master</vt:lpstr>
      <vt:lpstr>think-cell Folie</vt:lpstr>
      <vt:lpstr>PowerPoint-Präsentation</vt:lpstr>
      <vt:lpstr>Was brauche ich damit ich code verbessern kann?</vt:lpstr>
      <vt:lpstr>Sicherheitsnetz</vt:lpstr>
      <vt:lpstr>Zur Erinnerung – ein einfacher unit-test</vt:lpstr>
      <vt:lpstr>Sicherheitsnetz in komplexen legacy systemen</vt:lpstr>
      <vt:lpstr>Golden master</vt:lpstr>
      <vt:lpstr>Einfacher Golden master – Fizz Buzz</vt:lpstr>
      <vt:lpstr>PowerPoint-Präsentation</vt:lpstr>
      <vt:lpstr>TITEL HEADLINE VERSAL</vt:lpstr>
      <vt:lpstr>FOLIE MIT FARBVARIANTE</vt:lpstr>
      <vt:lpstr>FOLIE MIT FARBVARIANTE</vt:lpstr>
      <vt:lpstr>FOLIE MIT BILD UND HEADLINE</vt:lpstr>
      <vt:lpstr>FOLIE MIT WICHTIGEM KASTEN</vt:lpstr>
      <vt:lpstr>FOLIE MIT FARBVARIANTE UND STÖRER</vt:lpstr>
      <vt:lpstr>FOLIE MIT DATA</vt:lpstr>
      <vt:lpstr>FOLIE MIT GANZ HELLER FARBVARIANTE</vt:lpstr>
      <vt:lpstr>FOLIE MIT BILD UND TEXT Variante 1</vt:lpstr>
      <vt:lpstr>FOLIE MIT BILD UND TEXT Variante 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Michael Mai</cp:lastModifiedBy>
  <cp:revision>193</cp:revision>
  <dcterms:created xsi:type="dcterms:W3CDTF">2019-07-01T16:47:04Z</dcterms:created>
  <dcterms:modified xsi:type="dcterms:W3CDTF">2021-06-24T13:48:36Z</dcterms:modified>
</cp:coreProperties>
</file>